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65" r:id="rId5"/>
    <p:sldId id="264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Que veut dire attendre?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4290" y="1828800"/>
            <a:ext cx="4311510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 attendre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61" y="3124200"/>
            <a:ext cx="4026420" cy="280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33882"/>
            <a:ext cx="3505200" cy="262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699" y="4026190"/>
            <a:ext cx="47625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33882"/>
            <a:ext cx="3505200" cy="262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206061" y="381000"/>
            <a:ext cx="8785539" cy="1261884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How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is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it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different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from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other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you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have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already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seen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?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4290" y="1828800"/>
            <a:ext cx="4311510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 attendre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61" y="3124200"/>
            <a:ext cx="4026420" cy="280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699" y="4026190"/>
            <a:ext cx="47625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1261884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Look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at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how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this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changes and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try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to </a:t>
            </a:r>
            <a:r>
              <a:rPr lang="fr-FR" sz="3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find</a:t>
            </a:r>
            <a:r>
              <a:rPr lang="fr-FR" sz="3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a pattern.</a:t>
            </a:r>
            <a:endParaRPr lang="fr-FR" sz="3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2133600"/>
            <a:ext cx="878553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 attend</a:t>
            </a:r>
            <a:r>
              <a:rPr lang="fr-FR" sz="5400" dirty="0" smtClean="0">
                <a:solidFill>
                  <a:srgbClr val="FF0000"/>
                </a:solidFill>
                <a:latin typeface="Kristen ITC" pitchFamily="66" charset="0"/>
              </a:rPr>
              <a:t>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5175" y="3790146"/>
            <a:ext cx="8785538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 smtClean="0">
                <a:latin typeface="Kristen ITC" pitchFamily="66" charset="0"/>
              </a:rPr>
              <a:t>J’attend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s</a:t>
            </a:r>
            <a:r>
              <a:rPr lang="fr-FR" sz="3600" dirty="0" smtClean="0">
                <a:latin typeface="Kristen ITC" pitchFamily="66" charset="0"/>
              </a:rPr>
              <a:t>			Nous 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s</a:t>
            </a:r>
            <a:r>
              <a:rPr lang="fr-FR" sz="3600" dirty="0" smtClean="0">
                <a:latin typeface="Kristen ITC" pitchFamily="66" charset="0"/>
              </a:rPr>
              <a:t>			Vous 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ez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Il/elle/on attend		Ils/elles 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ent</a:t>
            </a:r>
          </a:p>
        </p:txBody>
      </p:sp>
      <p:sp>
        <p:nvSpPr>
          <p:cNvPr id="2" name="Rectangle 1"/>
          <p:cNvSpPr/>
          <p:nvPr/>
        </p:nvSpPr>
        <p:spPr>
          <a:xfrm>
            <a:off x="5486400" y="2286000"/>
            <a:ext cx="1279456" cy="6096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9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95410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What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other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rule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does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this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remind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you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of?  How are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they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similar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?  How are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they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28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different</a:t>
            </a:r>
            <a:r>
              <a:rPr lang="fr-FR" sz="28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?</a:t>
            </a:r>
            <a:endParaRPr lang="fr-FR" sz="28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2133600"/>
            <a:ext cx="878553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 attend</a:t>
            </a:r>
            <a:r>
              <a:rPr lang="fr-FR" sz="5400" dirty="0" smtClean="0">
                <a:solidFill>
                  <a:srgbClr val="FF0000"/>
                </a:solidFill>
                <a:latin typeface="Kristen ITC" pitchFamily="66" charset="0"/>
              </a:rPr>
              <a:t>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5175" y="3790146"/>
            <a:ext cx="8785538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 smtClean="0">
                <a:latin typeface="Kristen ITC" pitchFamily="66" charset="0"/>
              </a:rPr>
              <a:t>J’attend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s</a:t>
            </a:r>
            <a:r>
              <a:rPr lang="fr-FR" sz="3600" dirty="0" smtClean="0">
                <a:latin typeface="Kristen ITC" pitchFamily="66" charset="0"/>
              </a:rPr>
              <a:t>			Nous 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s</a:t>
            </a:r>
            <a:r>
              <a:rPr lang="fr-FR" sz="3600" dirty="0" smtClean="0">
                <a:latin typeface="Kristen ITC" pitchFamily="66" charset="0"/>
              </a:rPr>
              <a:t>			Vous 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ez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Il/elle/on attend		Ils/elles attend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ent</a:t>
            </a:r>
          </a:p>
        </p:txBody>
      </p:sp>
      <p:sp>
        <p:nvSpPr>
          <p:cNvPr id="2" name="Rectangle 1"/>
          <p:cNvSpPr/>
          <p:nvPr/>
        </p:nvSpPr>
        <p:spPr>
          <a:xfrm>
            <a:off x="5486400" y="2286000"/>
            <a:ext cx="1279456" cy="6096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70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148003" y="381000"/>
            <a:ext cx="8785539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“ S   </a:t>
            </a:r>
            <a:r>
              <a:rPr lang="en-US" sz="4000" b="1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</a:t>
            </a:r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  NOTHING”</a:t>
            </a:r>
            <a:endParaRPr lang="en-US" sz="4000" b="1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003" y="2438400"/>
            <a:ext cx="8785538" cy="28623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 smtClean="0">
                <a:latin typeface="Kristen ITC" pitchFamily="66" charset="0"/>
              </a:rPr>
              <a:t>J’attend</a:t>
            </a:r>
            <a:r>
              <a:rPr lang="fr-FR" sz="6000" dirty="0" smtClean="0">
                <a:solidFill>
                  <a:srgbClr val="FFFF00"/>
                </a:solidFill>
                <a:latin typeface="Kristen ITC" pitchFamily="66" charset="0"/>
              </a:rPr>
              <a:t>s</a:t>
            </a:r>
            <a:r>
              <a:rPr lang="fr-FR" sz="3600" dirty="0" smtClean="0">
                <a:latin typeface="Kristen ITC" pitchFamily="66" charset="0"/>
              </a:rPr>
              <a:t>		Nous attend</a:t>
            </a:r>
            <a:r>
              <a:rPr lang="fr-FR" sz="6000" dirty="0" smtClean="0">
                <a:solidFill>
                  <a:srgbClr val="FFFF00"/>
                </a:solidFill>
                <a:latin typeface="Kristen ITC" pitchFamily="66" charset="0"/>
              </a:rPr>
              <a:t>ons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Tu attend</a:t>
            </a:r>
            <a:r>
              <a:rPr lang="fr-FR" sz="6000" dirty="0" smtClean="0">
                <a:solidFill>
                  <a:srgbClr val="FFFF00"/>
                </a:solidFill>
                <a:latin typeface="Kristen ITC" pitchFamily="66" charset="0"/>
              </a:rPr>
              <a:t>s</a:t>
            </a:r>
            <a:r>
              <a:rPr lang="fr-FR" sz="3600" dirty="0" smtClean="0">
                <a:latin typeface="Kristen ITC" pitchFamily="66" charset="0"/>
              </a:rPr>
              <a:t>		Vous attend</a:t>
            </a:r>
            <a:r>
              <a:rPr lang="fr-FR" sz="6000" dirty="0" smtClean="0">
                <a:solidFill>
                  <a:srgbClr val="FFFF00"/>
                </a:solidFill>
                <a:latin typeface="Kristen ITC" pitchFamily="66" charset="0"/>
              </a:rPr>
              <a:t>ez</a:t>
            </a:r>
          </a:p>
          <a:p>
            <a:pPr algn="just"/>
            <a:r>
              <a:rPr lang="fr-FR" sz="3600" dirty="0" smtClean="0">
                <a:latin typeface="Kristen ITC" pitchFamily="66" charset="0"/>
              </a:rPr>
              <a:t>Il/elle attend	Ils/elles attend</a:t>
            </a:r>
            <a:r>
              <a:rPr lang="fr-FR" sz="6000" dirty="0" smtClean="0">
                <a:solidFill>
                  <a:srgbClr val="FFFF00"/>
                </a:solidFill>
                <a:latin typeface="Kristen ITC" pitchFamily="66" charset="0"/>
              </a:rPr>
              <a:t>ent</a:t>
            </a:r>
          </a:p>
        </p:txBody>
      </p:sp>
    </p:spTree>
    <p:extLst>
      <p:ext uri="{BB962C8B-B14F-4D97-AF65-F5344CB8AC3E}">
        <p14:creationId xmlns:p14="http://schemas.microsoft.com/office/powerpoint/2010/main" val="197314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6060" y="1219200"/>
            <a:ext cx="8785539" cy="3785652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Dans le livre: page cent seize, activité 8</a:t>
            </a:r>
          </a:p>
          <a:p>
            <a:pPr algn="ctr"/>
            <a:endParaRPr lang="fr-FR" sz="40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  <a:p>
            <a:pPr algn="ctr"/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Please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just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write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the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subject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and the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verb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;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you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don’t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have to copy the </a:t>
            </a:r>
            <a:r>
              <a:rPr lang="fr-FR" sz="4000" b="1" u="sng" dirty="0" err="1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whole</a:t>
            </a:r>
            <a:r>
              <a:rPr lang="fr-FR" sz="4000" b="1" u="sng" dirty="0" smtClean="0">
                <a:solidFill>
                  <a:schemeClr val="bg2">
                    <a:lumMod val="10000"/>
                  </a:schemeClr>
                </a:solidFill>
                <a:latin typeface="Kristen ITC" pitchFamily="66" charset="0"/>
              </a:rPr>
              <a:t> sentence</a:t>
            </a:r>
            <a:endParaRPr lang="fr-FR" sz="4000" b="1" u="sng" dirty="0">
              <a:solidFill>
                <a:schemeClr val="bg2">
                  <a:lumMod val="10000"/>
                </a:schemeClr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80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</TotalTime>
  <Words>92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dcterms:created xsi:type="dcterms:W3CDTF">2011-09-14T23:22:57Z</dcterms:created>
  <dcterms:modified xsi:type="dcterms:W3CDTF">2014-04-10T11:29:29Z</dcterms:modified>
</cp:coreProperties>
</file>